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dd90b7e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dd90b7e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3ba92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3ba92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83ba92c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83ba92c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83ba92c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83ba92c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dd90b7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dd90b7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dd90b7e8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dd90b7e8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a16c868d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a16c868d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841f61e5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841f61e5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841f61e5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841f61e5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41f61e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41f61e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841f61e5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841f61e5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841f61e5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841f61e5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9adf70f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9adf70f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oSVBtTZB60rzeKA57PEtPJytm8k5qCj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hyperlink" Target="http://drive.google.com/file/d/1fLbPVlyzfLMV2FdP9WJiTElIHxd_KgG2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Gyroscope on Robot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Lee, Christopher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4/14/23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r="47594"/>
          <a:stretch/>
        </p:blipFill>
        <p:spPr>
          <a:xfrm>
            <a:off x="2175975" y="0"/>
            <a:ext cx="4792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r="46481"/>
          <a:stretch/>
        </p:blipFill>
        <p:spPr>
          <a:xfrm>
            <a:off x="2125088" y="0"/>
            <a:ext cx="4893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27" title="IMG_867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4/7/23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component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59" y="909213"/>
            <a:ext cx="2927174" cy="39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221" y="1037700"/>
            <a:ext cx="2734450" cy="36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more SDA/SCL pins (previously sunfounder)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38" y="1017725"/>
            <a:ext cx="66567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adafruit blinka repository (code source in final slide)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458475"/>
            <a:ext cx="4774149" cy="2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r="42630"/>
          <a:stretch/>
        </p:blipFill>
        <p:spPr>
          <a:xfrm>
            <a:off x="4774150" y="1241425"/>
            <a:ext cx="40546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test program - temperature, acceleration, etc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50" y="1152475"/>
            <a:ext cx="4728299" cy="38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tried: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python3 mpu6050_simpletest.py</a:t>
            </a:r>
            <a:endParaRPr sz="3400"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Traceback (most recent call last):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File "mpu6050_simpletest.py", line 10, in &lt;module&gt;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  mpu = adafruit_mpu6050.MPU6050(i2c)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File "/home/spotmicro/.local/lib/python3.8/site-packages/adafruit_mpu6050.py", line 205, in __init__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  self.i2c_device = i2c_device.I2CDevice(i2c_bus, address)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File "/home/spotmicro/.local/lib/python3.8/site-packages/adafruit_bus_device/i2c_device.py", line 63, in __init__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  self.__probe_for_device()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File "/home/spotmicro/.local/lib/python3.8/site-packages/adafruit_bus_device/i2c_device.py", line 185, in __probe_for_device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    raise ValueError("No I2C device at address: 0x%x" % self.device_address)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ValueError: No I2C device at address: 0x68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574" y="1218463"/>
            <a:ext cx="5090850" cy="32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to Connect to HC-SR04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5441400" y="1446000"/>
            <a:ext cx="2507400" cy="31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parts to safely add ultrasonic sensor.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Regardless, have added ROS to Jetson Nano to get data from sensors and move servos with it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0" y="1017725"/>
            <a:ext cx="2199950" cy="198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 title="Screen Recording 2023-03-31 at 11.37.33 A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000" y="2817769"/>
            <a:ext cx="2858575" cy="15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On-screen Show (16:9)</PresentationFormat>
  <Paragraphs>24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Dark</vt:lpstr>
      <vt:lpstr>Gyroscope on Robot</vt:lpstr>
      <vt:lpstr>4/7/23</vt:lpstr>
      <vt:lpstr>Physical component</vt:lpstr>
      <vt:lpstr>Need more SDA/SCL pins (previously sunfounder) </vt:lpstr>
      <vt:lpstr>Test adafruit blinka repository (code source in final slide)</vt:lpstr>
      <vt:lpstr>Second test program - temperature, acceleration, etc</vt:lpstr>
      <vt:lpstr>tried: python3 mpu6050_simpletest.py</vt:lpstr>
      <vt:lpstr>success</vt:lpstr>
      <vt:lpstr>Attempt to Connect to HC-SR04</vt:lpstr>
      <vt:lpstr>4/14/23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Gyroscope on Robot</dc:title>
  <cp:lastModifiedBy>Samuel Lee</cp:lastModifiedBy>
  <cp:revision>1</cp:revision>
  <dcterms:modified xsi:type="dcterms:W3CDTF">2023-04-28T00:02:43Z</dcterms:modified>
</cp:coreProperties>
</file>